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9" r:id="rId3"/>
    <p:sldId id="257" r:id="rId4"/>
    <p:sldId id="258" r:id="rId5"/>
    <p:sldId id="259" r:id="rId6"/>
    <p:sldId id="264" r:id="rId7"/>
    <p:sldId id="265" r:id="rId8"/>
    <p:sldId id="260" r:id="rId9"/>
    <p:sldId id="261" r:id="rId10"/>
    <p:sldId id="262" r:id="rId11"/>
    <p:sldId id="284" r:id="rId12"/>
    <p:sldId id="263" r:id="rId13"/>
    <p:sldId id="266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2" r:id="rId25"/>
    <p:sldId id="281" r:id="rId26"/>
    <p:sldId id="291" r:id="rId27"/>
    <p:sldId id="283" r:id="rId28"/>
    <p:sldId id="285" r:id="rId29"/>
    <p:sldId id="286" r:id="rId30"/>
    <p:sldId id="280" r:id="rId31"/>
    <p:sldId id="267" r:id="rId32"/>
    <p:sldId id="288" r:id="rId33"/>
    <p:sldId id="289" r:id="rId34"/>
    <p:sldId id="290" r:id="rId35"/>
    <p:sldId id="287" r:id="rId36"/>
    <p:sldId id="268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51" d="100"/>
          <a:sy n="151" d="100"/>
        </p:scale>
        <p:origin x="654" y="15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4C09B51-569F-E689-1CA6-831DC89C5AA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61FC90C4-A1C5-E65D-792A-5B9E492421F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4A90D01-4929-0D18-8021-8F719F2BB5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8624AC1-3197-C4BA-6D48-9CE85F1081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1CDA81DB-8D5E-6C14-2063-78A0B7DA1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8053910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7B09B07-26E3-9E72-2039-17AB4A65A1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2CB4A90A-2F71-F2F0-FFF9-885484BA9A5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694301-15D1-EA4A-B55C-0C53957DB7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96D58B1-E15D-91D7-2BBE-AC7262D599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57C2F5C-ED33-CEC1-307F-588CBAFAE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85848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191DA095-21A4-5E18-5590-E92A22473A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B6010C5E-B53E-AE54-C5A9-B43FC59287B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FA09F56-94DC-7FCC-EF8F-969D62CB8B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A14A8D7-932A-7E96-14A9-27FF5D71C9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1C7EC10-0D6C-5E24-56C8-3608F4A6BD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9824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5E26E36-3FF4-691B-6E45-63384DB80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26CA227-AF92-3F2F-E55F-1172883185E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AAEF05F5-BA4F-1C57-6593-BDA8CF76FF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9AF7A84-0F7E-6895-1B28-863055EF9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E46B771-A9D1-B7AE-3675-7E62737097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412968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F848C14-9BC6-4CD5-A30E-5941B3DAAE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26CBED87-14D9-F173-7AC6-3D464CF0586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A68C46C-BF30-FACA-D8CB-3C9D5994C9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DE4434F6-2DE9-8132-F192-4DE8D82A93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CB32CB6-71CE-32A4-37EE-33D106D7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06906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C23072-9502-2D00-8153-95B631E0E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1AA91D0F-0B44-43B7-4309-E73E9A3975E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F46EB42D-C52A-F0B3-3BDA-1C988D5B89A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445B8FC-DF23-CC34-55DB-6F1848747B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D04E9D3B-673D-4F51-37E9-DFBA4BC64D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14EFD1D-80B7-0D4D-5F9C-292EDEF32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9387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0F130C-B527-2F32-F6DD-7F645EA20B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B77CAA50-B145-71B2-CF28-BF3A3313F7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C60128-7E4A-A17D-4580-CAA6E0AA9F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3C2C0A94-4C9E-02E2-9400-5B5FC4CDD40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DB039EAE-F350-71D4-C496-3F7511D7AD8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B5BFA37B-613F-233A-D357-69FFF21D1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59EAB0F-4C8D-F69B-60FA-2A1A7CEC55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B725C743-843C-C0AC-CC22-C635225806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79761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E79285-3949-458B-8527-3E1D19D139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940C4E2E-7042-9789-4B7A-F0CCBDB28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613917D1-DC1F-8AB2-798A-9BEA2C5633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F101F7E-2CAE-A9F8-3ABC-B08755A97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39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A51A3629-D7F9-737F-CFC1-A0B489DD0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82860717-35E6-9F5D-CA15-9086444CF6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B8052264-0D22-E5C3-360A-7C8E5425B7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06193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216728-7D76-8C6A-16C6-AF1D46307E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CAD3ED-6E06-C88C-FBAF-D2E4CC39C4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1C55B1A-9C9C-8393-2CEF-0A95E0DF9A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9EF7071-0893-41A2-4B17-ECAA29F033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5CDC566-DC21-81F8-5BB6-39A711308B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34461AC-FE54-EFC8-594B-34F56D263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049217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4AD07-D618-4E93-9E76-1EE9DB57D0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223B1696-0B5B-0ADC-768D-091DB8BE833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070E4412-37CD-1646-0F97-0D65A2C316C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E1335A8-2711-2141-99E9-D5C3A817AF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C4EB50C-2BE5-853D-1189-1CEB99DD7C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932D1D-00E4-F876-EC6D-4C740F4213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03484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70FDFE-879C-5F10-E1BC-7F15DE1DAB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35B1E2B-9CBE-5E86-E324-18E82D3138D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49E5DEB-55BA-E6B7-63D8-A443B88FB8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287BE1-354A-442A-A35F-6E357B2FD475}" type="datetimeFigureOut">
              <a:rPr lang="ru-RU" smtClean="0"/>
              <a:pPr/>
              <a:t>08.12.2024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6721F12D-1D51-4712-2B80-91460B2585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108C03E-EAD9-0C11-83E0-DB1C98C8B1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47B810-5DA6-4646-80D0-CBCDA502FF3C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977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s://stabledifffusion.com/ru/tools/ai-image-generator" TargetMode="External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7.png"/><Relationship Id="rId7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43.png"/><Relationship Id="rId4" Type="http://schemas.openxmlformats.org/officeDocument/2006/relationships/image" Target="../media/image50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jpg"/><Relationship Id="rId7" Type="http://schemas.openxmlformats.org/officeDocument/2006/relationships/image" Target="../media/image5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51.jpg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6D01FB9D-4F4A-1188-8976-C14B242B09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614" y="1493426"/>
            <a:ext cx="3062818" cy="3012608"/>
          </a:xfrm>
          <a:prstGeom prst="rect">
            <a:avLst/>
          </a:prstGeom>
          <a:effectLst>
            <a:softEdge rad="317500"/>
          </a:effec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866775" y="640685"/>
            <a:ext cx="9714441" cy="132343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Компьютерный арт – создание и редактирование изображений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891C41-65C9-3D70-5D74-5468B46FD49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5075" y="2797889"/>
            <a:ext cx="5541572" cy="3631485"/>
          </a:xfrm>
          <a:prstGeom prst="rect">
            <a:avLst/>
          </a:prstGeom>
          <a:effectLst>
            <a:softEdge rad="127000"/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78189D0-6241-C7F2-D467-14EF44B00A76}"/>
              </a:ext>
            </a:extLst>
          </p:cNvPr>
          <p:cNvSpPr txBox="1"/>
          <p:nvPr/>
        </p:nvSpPr>
        <p:spPr>
          <a:xfrm>
            <a:off x="1158875" y="4278323"/>
            <a:ext cx="4937125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i="0" dirty="0">
                <a:solidFill>
                  <a:srgbClr val="1A1A1A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Творчество в компьютерной грамотности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7424142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480514" y="273297"/>
            <a:ext cx="5418067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Создаём изображения и публикуем их, делая доступными для других пользователей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E5C20C5-532D-EAAA-EB64-51CF27BB401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87"/>
          <a:stretch/>
        </p:blipFill>
        <p:spPr>
          <a:xfrm>
            <a:off x="6237772" y="977520"/>
            <a:ext cx="2614934" cy="567114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E7144DF-795E-3C7E-60FB-7ED11A5E848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74"/>
          <a:stretch/>
        </p:blipFill>
        <p:spPr>
          <a:xfrm>
            <a:off x="9051889" y="977520"/>
            <a:ext cx="2628382" cy="5671144"/>
          </a:xfrm>
          <a:prstGeom prst="rect">
            <a:avLst/>
          </a:prstGeom>
        </p:spPr>
      </p:pic>
      <p:cxnSp>
        <p:nvCxnSpPr>
          <p:cNvPr id="8" name="Прямая со стрелкой 7">
            <a:extLst>
              <a:ext uri="{FF2B5EF4-FFF2-40B4-BE49-F238E27FC236}">
                <a16:creationId xmlns:a16="http://schemas.microsoft.com/office/drawing/2014/main" id="{B20253D7-302A-D1CC-79D4-05E8A659AB5A}"/>
              </a:ext>
            </a:extLst>
          </p:cNvPr>
          <p:cNvCxnSpPr>
            <a:cxnSpLocks/>
          </p:cNvCxnSpPr>
          <p:nvPr/>
        </p:nvCxnSpPr>
        <p:spPr>
          <a:xfrm flipH="1" flipV="1">
            <a:off x="6878522" y="5941183"/>
            <a:ext cx="336595" cy="55273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E3258877-21C8-0F31-9683-D855FEB6D00F}"/>
              </a:ext>
            </a:extLst>
          </p:cNvPr>
          <p:cNvCxnSpPr>
            <a:cxnSpLocks/>
          </p:cNvCxnSpPr>
          <p:nvPr/>
        </p:nvCxnSpPr>
        <p:spPr>
          <a:xfrm>
            <a:off x="7853292" y="5489955"/>
            <a:ext cx="436779" cy="23526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Прямая со стрелкой 12">
            <a:extLst>
              <a:ext uri="{FF2B5EF4-FFF2-40B4-BE49-F238E27FC236}">
                <a16:creationId xmlns:a16="http://schemas.microsoft.com/office/drawing/2014/main" id="{8C42B62E-47E0-FDA4-E7CF-3987BEB09675}"/>
              </a:ext>
            </a:extLst>
          </p:cNvPr>
          <p:cNvCxnSpPr/>
          <p:nvPr/>
        </p:nvCxnSpPr>
        <p:spPr>
          <a:xfrm>
            <a:off x="6392128" y="3645516"/>
            <a:ext cx="495919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Прямая со стрелкой 13">
            <a:extLst>
              <a:ext uri="{FF2B5EF4-FFF2-40B4-BE49-F238E27FC236}">
                <a16:creationId xmlns:a16="http://schemas.microsoft.com/office/drawing/2014/main" id="{A62A4462-F0E7-47DC-748C-E0FC1AD138E4}"/>
              </a:ext>
            </a:extLst>
          </p:cNvPr>
          <p:cNvCxnSpPr>
            <a:cxnSpLocks/>
          </p:cNvCxnSpPr>
          <p:nvPr/>
        </p:nvCxnSpPr>
        <p:spPr>
          <a:xfrm flipH="1">
            <a:off x="8264480" y="3670963"/>
            <a:ext cx="466692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01984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480514" y="273297"/>
            <a:ext cx="10920911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по созданию запросов (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промптов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искусственному интеллекту: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461464" y="1797297"/>
            <a:ext cx="10920911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Ясные и конкретные запросы</a:t>
            </a:r>
          </a:p>
          <a:p>
            <a:pPr marL="514350" indent="-514350">
              <a:lnSpc>
                <a:spcPct val="150000"/>
              </a:lnSpc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ключевых слов и фраз</a:t>
            </a:r>
          </a:p>
          <a:p>
            <a:pPr marL="514350" indent="-514350">
              <a:buAutoNum type="arabicPeriod"/>
            </a:pP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Формулирование запросов в виде полных предложений</a:t>
            </a:r>
          </a:p>
        </p:txBody>
      </p:sp>
    </p:spTree>
    <p:extLst>
      <p:ext uri="{BB962C8B-B14F-4D97-AF65-F5344CB8AC3E}">
        <p14:creationId xmlns:p14="http://schemas.microsoft.com/office/powerpoint/2010/main" val="158019842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9722" y="424180"/>
            <a:ext cx="93281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Просматриваем изображения, созданные другими пользователями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36B30656-B422-94E4-2C04-3A2AA988D08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35"/>
          <a:stretch/>
        </p:blipFill>
        <p:spPr>
          <a:xfrm>
            <a:off x="502246" y="1821976"/>
            <a:ext cx="2466142" cy="4885116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19221F6-77D7-33E3-BA82-C2F77BA69F2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26"/>
          <a:stretch/>
        </p:blipFill>
        <p:spPr>
          <a:xfrm>
            <a:off x="3220495" y="1821976"/>
            <a:ext cx="2518000" cy="4885116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A65E76C4-430D-2C4E-114F-8D5BBEF7DA8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925"/>
          <a:stretch/>
        </p:blipFill>
        <p:spPr>
          <a:xfrm>
            <a:off x="5990602" y="1827684"/>
            <a:ext cx="2518000" cy="4879408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EA568EC-71C2-3D90-1026-30E81123C1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54"/>
          <a:stretch/>
        </p:blipFill>
        <p:spPr>
          <a:xfrm>
            <a:off x="8790259" y="1821976"/>
            <a:ext cx="2360625" cy="487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2601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75121" y="480248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 применением цифровых технологий можно использовать в различных приложениях как на смартфоне, так и на компьютере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9FF63A-9D10-F507-162B-E7908A01F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08819" y="2207547"/>
            <a:ext cx="5725536" cy="3367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76249" y="3957639"/>
            <a:ext cx="3333751" cy="1969944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1242248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использования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нейросетевой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генеративной модели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YandexART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 можно открыть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Yandex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браузер, или любой другой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29088" y="3948113"/>
            <a:ext cx="5843586" cy="19478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1242248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Введём запрос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в поисковую строку и нажмем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Enter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65150" y="2890838"/>
            <a:ext cx="10821594" cy="2366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1242248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странице с результатами  выберем заголовок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с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нейросетями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Яндекса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11238" y="2776538"/>
            <a:ext cx="9832618" cy="22907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1242248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входа на сайт нам доступны для просмотра публикации других пользователей</a:t>
            </a:r>
          </a:p>
        </p:txBody>
      </p:sp>
      <p:pic>
        <p:nvPicPr>
          <p:cNvPr id="4098" name="Picture 2" descr="C:\Users\Пользователь\Pictures\Screenshots\Снимок экрана (4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81224" y="2580679"/>
            <a:ext cx="6943725" cy="390584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1242248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собственных изображений необходимо авторизоваться через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Яндекс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2" name="Picture 2" descr="C:\Users\Пользователь\Pictures\Screenshots\Снимок экрана (14).png"/>
          <p:cNvPicPr>
            <a:picLocks noChangeAspect="1" noChangeArrowheads="1"/>
          </p:cNvPicPr>
          <p:nvPr/>
        </p:nvPicPr>
        <p:blipFill>
          <a:blip r:embed="rId3"/>
          <a:srcRect t="7917" b="8056"/>
          <a:stretch>
            <a:fillRect/>
          </a:stretch>
        </p:blipFill>
        <p:spPr bwMode="auto">
          <a:xfrm>
            <a:off x="1390650" y="2419313"/>
            <a:ext cx="8943974" cy="4227425"/>
          </a:xfrm>
          <a:prstGeom prst="rect">
            <a:avLst/>
          </a:prstGeom>
          <a:noFill/>
          <a:ln>
            <a:solidFill>
              <a:schemeClr val="accent1"/>
            </a:solidFill>
          </a:ln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58850301-0FE1-FFAF-6094-5E985BCE21E1}"/>
              </a:ext>
            </a:extLst>
          </p:cNvPr>
          <p:cNvCxnSpPr>
            <a:cxnSpLocks/>
          </p:cNvCxnSpPr>
          <p:nvPr/>
        </p:nvCxnSpPr>
        <p:spPr>
          <a:xfrm flipV="1">
            <a:off x="1733550" y="5781675"/>
            <a:ext cx="116205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1242248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собственных изображений необходимо авторизоваться через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Яндекс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6" name="Picture 2" descr="C:\Users\Пользователь\Pictures\Screenshots\Снимок экрана (6).png"/>
          <p:cNvPicPr>
            <a:picLocks noChangeAspect="1" noChangeArrowheads="1"/>
          </p:cNvPicPr>
          <p:nvPr/>
        </p:nvPicPr>
        <p:blipFill>
          <a:blip r:embed="rId3"/>
          <a:srcRect l="15625" t="14306" r="21563"/>
          <a:stretch>
            <a:fillRect/>
          </a:stretch>
        </p:blipFill>
        <p:spPr bwMode="auto">
          <a:xfrm>
            <a:off x="3409949" y="2505229"/>
            <a:ext cx="5324475" cy="4086071"/>
          </a:xfrm>
          <a:prstGeom prst="rect">
            <a:avLst/>
          </a:prstGeom>
          <a:noFill/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58850301-0FE1-FFAF-6094-5E985BCE21E1}"/>
              </a:ext>
            </a:extLst>
          </p:cNvPr>
          <p:cNvCxnSpPr>
            <a:cxnSpLocks/>
          </p:cNvCxnSpPr>
          <p:nvPr/>
        </p:nvCxnSpPr>
        <p:spPr>
          <a:xfrm flipV="1">
            <a:off x="4591050" y="4391025"/>
            <a:ext cx="1162050" cy="76200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395941" y="650210"/>
            <a:ext cx="932815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новых изображений с применением искусственного интеллекта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386416" y="3012410"/>
            <a:ext cx="9328150" cy="1938992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4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endParaRPr lang="ru-RU" sz="4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buFont typeface="Wingdings" pitchFamily="2" charset="2"/>
              <a:buChar char="Ø"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компьютере</a:t>
            </a:r>
          </a:p>
          <a:p>
            <a:pPr>
              <a:buFont typeface="Wingdings" pitchFamily="2" charset="2"/>
              <a:buChar char="Ø"/>
            </a:pPr>
            <a:r>
              <a:rPr lang="ru-RU" sz="4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смартфоне (планшете)</a:t>
            </a:r>
          </a:p>
        </p:txBody>
      </p:sp>
    </p:spTree>
    <p:extLst>
      <p:ext uri="{BB962C8B-B14F-4D97-AF65-F5344CB8AC3E}">
        <p14:creationId xmlns:p14="http://schemas.microsoft.com/office/powerpoint/2010/main" val="22742414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966023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Далее можно ввести запрос, выбрать соотношение сторон изображения и нажать кнопку «Создать»</a:t>
            </a:r>
          </a:p>
        </p:txBody>
      </p:sp>
      <p:pic>
        <p:nvPicPr>
          <p:cNvPr id="7170" name="Picture 2" descr="C:\Users\Пользователь\Pictures\Screenshots\Снимок экрана (9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19400" y="2602111"/>
            <a:ext cx="7362824" cy="4141589"/>
          </a:xfrm>
          <a:prstGeom prst="rect">
            <a:avLst/>
          </a:prstGeom>
          <a:noFill/>
        </p:spPr>
      </p:pic>
      <p:cxnSp>
        <p:nvCxnSpPr>
          <p:cNvPr id="7" name="Прямая со стрелкой 6">
            <a:extLst>
              <a:ext uri="{FF2B5EF4-FFF2-40B4-BE49-F238E27FC236}">
                <a16:creationId xmlns:a16="http://schemas.microsoft.com/office/drawing/2014/main" id="{58850301-0FE1-FFAF-6094-5E985BCE21E1}"/>
              </a:ext>
            </a:extLst>
          </p:cNvPr>
          <p:cNvCxnSpPr>
            <a:cxnSpLocks/>
          </p:cNvCxnSpPr>
          <p:nvPr/>
        </p:nvCxnSpPr>
        <p:spPr>
          <a:xfrm flipV="1">
            <a:off x="2552700" y="5743575"/>
            <a:ext cx="1343025" cy="28575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966023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получаем изображение по нашему запросу</a:t>
            </a:r>
          </a:p>
        </p:txBody>
      </p:sp>
      <p:pic>
        <p:nvPicPr>
          <p:cNvPr id="8194" name="Picture 2" descr="C:\Users\Пользователь\Pictures\Screenshots\Снимок экрана (11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562100" y="1619250"/>
            <a:ext cx="8720665" cy="4905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966023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Можем опубликовать изображение, или скачать его на компьютер</a:t>
            </a:r>
          </a:p>
        </p:txBody>
      </p:sp>
      <p:pic>
        <p:nvPicPr>
          <p:cNvPr id="9218" name="Picture 2" descr="C:\Users\Пользователь\Pictures\Screenshots\Снимок экрана (1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81200" y="2105026"/>
            <a:ext cx="8077200" cy="4543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966023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Шедеврум-онлайн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предоставляет возможность сгенерировать до 30 изображений в сутки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24F9AF-61F1-3D2C-2F8C-55E3DDD4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69098" y="2363015"/>
            <a:ext cx="5240654" cy="371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966023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можно создавать изображения на сайте </a:t>
            </a:r>
          </a:p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Diffusion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28750" y="2220789"/>
            <a:ext cx="8732838" cy="416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966023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3"/>
              </a:rPr>
              <a:t>https://stabledifffusion.com/ru/tools/ai-image-generator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428750" y="2220789"/>
            <a:ext cx="8732838" cy="41625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C0B20D2-729E-8E4F-03B0-61832C6A4E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D0490F-FBC6-5624-9D23-8F0E3AAD1A4B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AFDBCB-9213-2BF6-9801-0C1FAA0C52C4}"/>
              </a:ext>
            </a:extLst>
          </p:cNvPr>
          <p:cNvSpPr txBox="1"/>
          <p:nvPr/>
        </p:nvSpPr>
        <p:spPr>
          <a:xfrm>
            <a:off x="1237021" y="966023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Diffusion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требует авторизацию на сайте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новых изображений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DBAACA3B-EA95-5CDB-71FA-D360055D5AE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1248" y="2140623"/>
            <a:ext cx="9118601" cy="452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723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онлайн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966023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Сайт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Diffusion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 требует авторизацию на сайте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для создания новых изображений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28509" y="2241043"/>
            <a:ext cx="7328169" cy="34930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DA3B5F4-C7F9-4892-A56B-DE97AFC6834F}"/>
              </a:ext>
            </a:extLst>
          </p:cNvPr>
          <p:cNvSpPr txBox="1"/>
          <p:nvPr/>
        </p:nvSpPr>
        <p:spPr>
          <a:xfrm>
            <a:off x="271821" y="2702023"/>
            <a:ext cx="4211279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Иногда сайт </a:t>
            </a:r>
            <a:b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Diffusion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может не загружаться</a:t>
            </a:r>
          </a:p>
          <a:p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966023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установить на свой компьютер программу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Diffusion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C:\Users\Пользователь\Pictures\Screenshots\Снимок экрана (30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49699" y="2271910"/>
            <a:ext cx="7667625" cy="4313039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8CEAD7AA-774C-CB0B-5A19-43828BF8A9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5725" y="4349749"/>
            <a:ext cx="2000250" cy="619125"/>
          </a:xfrm>
          <a:prstGeom prst="rect">
            <a:avLst/>
          </a:prstGeom>
          <a:ln>
            <a:solidFill>
              <a:srgbClr val="0070C0"/>
            </a:solidFill>
          </a:ln>
        </p:spPr>
      </p:pic>
      <p:cxnSp>
        <p:nvCxnSpPr>
          <p:cNvPr id="5" name="Прямая со стрелкой 4">
            <a:extLst>
              <a:ext uri="{FF2B5EF4-FFF2-40B4-BE49-F238E27FC236}">
                <a16:creationId xmlns:a16="http://schemas.microsoft.com/office/drawing/2014/main" id="{55C8A907-6229-4A67-3463-FD91FD5F8937}"/>
              </a:ext>
            </a:extLst>
          </p:cNvPr>
          <p:cNvCxnSpPr>
            <a:cxnSpLocks/>
          </p:cNvCxnSpPr>
          <p:nvPr/>
        </p:nvCxnSpPr>
        <p:spPr>
          <a:xfrm flipV="1">
            <a:off x="3355975" y="3352800"/>
            <a:ext cx="1470025" cy="146196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31AF7A60-166D-9656-7EFF-29BAFBCB2B65}"/>
              </a:ext>
            </a:extLst>
          </p:cNvPr>
          <p:cNvSpPr txBox="1"/>
          <p:nvPr/>
        </p:nvSpPr>
        <p:spPr>
          <a:xfrm>
            <a:off x="489308" y="3475762"/>
            <a:ext cx="3163529" cy="830997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Запрос на английском языке:</a:t>
            </a:r>
          </a:p>
        </p:txBody>
      </p:sp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46546" y="327848"/>
            <a:ext cx="9328150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Нейроарт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на компьютере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37021" y="966023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установить на свой компьютер программу 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Stable Diffusion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Gui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Пользователь\Pictures\Screenshots\Снимок экрана (4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47924" y="2294930"/>
            <a:ext cx="7231592" cy="406777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165063" y="517906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изображений в приложении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с применением нейросетевой генеративной модели –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YandexART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F6976C-1F89-E841-6A65-2BD42ECAC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811" y="2415752"/>
            <a:ext cx="10677525" cy="3638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56307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275121" y="480248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создания (рисования) и редактирования изображений на компьютере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9FF63A-9D10-F507-162B-E7908A01FE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4044" y="1740822"/>
            <a:ext cx="5725536" cy="3367564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96262" y="5372100"/>
            <a:ext cx="2590983" cy="1095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956694B-D433-A0C8-93C1-4F46E6871A8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86775" y="2010432"/>
            <a:ext cx="1323975" cy="1690860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16737DA-694C-29F9-10DD-39D65A1A36A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591175" y="4970503"/>
            <a:ext cx="1822260" cy="170836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81863" y="4286249"/>
            <a:ext cx="2056550" cy="10191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1438275" y="5100638"/>
            <a:ext cx="1657350" cy="130492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023938" y="3448050"/>
            <a:ext cx="1452129" cy="1485899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05200" y="4791074"/>
            <a:ext cx="1409700" cy="17280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9458325" y="4200524"/>
            <a:ext cx="2452688" cy="9810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21186224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431925" y="361968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Кроме создания изображений при помощи искусственного интеллекта, можно рисовать изображения самостоятельно 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709E122D-D3A8-0EFD-64E5-3773A40236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581900" y="1999041"/>
            <a:ext cx="2169321" cy="1075062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4" name="Picture 5">
            <a:extLst>
              <a:ext uri="{FF2B5EF4-FFF2-40B4-BE49-F238E27FC236}">
                <a16:creationId xmlns:a16="http://schemas.microsoft.com/office/drawing/2014/main" id="{83733A02-BEDA-DE0C-59E4-E0CBD83EC0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794499" y="3141516"/>
            <a:ext cx="2532857" cy="1013143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6" name="Picture 2">
            <a:extLst>
              <a:ext uri="{FF2B5EF4-FFF2-40B4-BE49-F238E27FC236}">
                <a16:creationId xmlns:a16="http://schemas.microsoft.com/office/drawing/2014/main" id="{162298C0-DE8E-FCE3-20C6-0BA1F8B886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581900" y="4269172"/>
            <a:ext cx="2590983" cy="1095375"/>
          </a:xfrm>
          <a:prstGeom prst="rect">
            <a:avLst/>
          </a:prstGeom>
          <a:noFill/>
          <a:ln w="9525">
            <a:solidFill>
              <a:schemeClr val="accent1"/>
            </a:solidFill>
            <a:miter lim="800000"/>
            <a:headEnd/>
            <a:tailEnd/>
          </a:ln>
          <a:effectLst/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99D45C9A-FB36-78B5-876B-688869405CF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9316" y="5482889"/>
            <a:ext cx="3001905" cy="10131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48054DA-B56A-963D-4307-79061688A008}"/>
              </a:ext>
            </a:extLst>
          </p:cNvPr>
          <p:cNvSpPr txBox="1"/>
          <p:nvPr/>
        </p:nvSpPr>
        <p:spPr>
          <a:xfrm>
            <a:off x="697271" y="2617035"/>
            <a:ext cx="5259029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создания и редактирования изображений на компьютере</a:t>
            </a:r>
          </a:p>
        </p:txBody>
      </p:sp>
    </p:spTree>
    <p:extLst>
      <p:ext uri="{BB962C8B-B14F-4D97-AF65-F5344CB8AC3E}">
        <p14:creationId xmlns:p14="http://schemas.microsoft.com/office/powerpoint/2010/main" val="246262866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764DC1-CD47-35C7-EB13-3A71D9C84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8CAC622-BEE0-ABA4-E096-E40C9DAF40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16" y="1472210"/>
            <a:ext cx="3001905" cy="10131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4D0D179E-764F-41C5-107D-C85C47DB2E6F}"/>
              </a:ext>
            </a:extLst>
          </p:cNvPr>
          <p:cNvSpPr txBox="1"/>
          <p:nvPr/>
        </p:nvSpPr>
        <p:spPr>
          <a:xfrm>
            <a:off x="906821" y="203620"/>
            <a:ext cx="9684979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создания и редактирования изображений на компьютере</a:t>
            </a:r>
          </a:p>
        </p:txBody>
      </p:sp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1C6D401-0BB9-6127-82EA-9AA1894E06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0921" y="2603499"/>
            <a:ext cx="1915642" cy="3729221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9D4AE34A-9F4D-4DCD-AAAB-970CFFBF48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661627" y="2603499"/>
            <a:ext cx="1945346" cy="3729220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860D35B-957E-5B3A-657A-FBC8219D26A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12837" y="2603500"/>
            <a:ext cx="1945346" cy="3736300"/>
          </a:xfrm>
          <a:prstGeom prst="rect">
            <a:avLst/>
          </a:prstGeom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B5E3A2EE-C8F1-9522-32F2-7DA8D6D3465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7015" y="2603500"/>
            <a:ext cx="2007442" cy="3736300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4A502C4C-F287-3C60-9588-EB421709676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3290" y="2603499"/>
            <a:ext cx="1950396" cy="3736301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EF37620F-B421-34E4-CA72-7B2FF213D3B2}"/>
              </a:ext>
            </a:extLst>
          </p:cNvPr>
          <p:cNvSpPr txBox="1"/>
          <p:nvPr/>
        </p:nvSpPr>
        <p:spPr>
          <a:xfrm>
            <a:off x="6868321" y="1778726"/>
            <a:ext cx="300190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Набор кистей</a:t>
            </a:r>
          </a:p>
        </p:txBody>
      </p:sp>
    </p:spTree>
    <p:extLst>
      <p:ext uri="{BB962C8B-B14F-4D97-AF65-F5344CB8AC3E}">
        <p14:creationId xmlns:p14="http://schemas.microsoft.com/office/powerpoint/2010/main" val="2590813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729555A-6D1B-C906-F718-DD05F975544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C8171F3-92B2-5E8C-CE1D-B5DCA7F8BD7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6416" y="1472210"/>
            <a:ext cx="3001905" cy="101314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1DD1D74B-0D08-3169-651E-2744AC3DD67B}"/>
              </a:ext>
            </a:extLst>
          </p:cNvPr>
          <p:cNvSpPr txBox="1"/>
          <p:nvPr/>
        </p:nvSpPr>
        <p:spPr>
          <a:xfrm>
            <a:off x="906821" y="203620"/>
            <a:ext cx="9265879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Программы для создания и редактирования изображений на компьютере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3ADEF78-8295-168B-61EF-165764D4E797}"/>
              </a:ext>
            </a:extLst>
          </p:cNvPr>
          <p:cNvSpPr txBox="1"/>
          <p:nvPr/>
        </p:nvSpPr>
        <p:spPr>
          <a:xfrm>
            <a:off x="763586" y="2851150"/>
            <a:ext cx="3001905" cy="40011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Выбор цвета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BFABAFFF-7C3F-9907-35BA-5DD94036FAD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3379" y="2604868"/>
            <a:ext cx="1861393" cy="36764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7CF77FA-5DA0-6A09-21E2-D44E672D2005}"/>
              </a:ext>
            </a:extLst>
          </p:cNvPr>
          <p:cNvSpPr txBox="1"/>
          <p:nvPr/>
        </p:nvSpPr>
        <p:spPr>
          <a:xfrm>
            <a:off x="687386" y="4203700"/>
            <a:ext cx="3001905" cy="70788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accent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векторными и обычными слоями</a:t>
            </a:r>
          </a:p>
        </p:txBody>
      </p:sp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411ECCDF-6EBD-D8C2-F7CE-DE91CE2657F7}"/>
              </a:ext>
            </a:extLst>
          </p:cNvPr>
          <p:cNvCxnSpPr/>
          <p:nvPr/>
        </p:nvCxnSpPr>
        <p:spPr>
          <a:xfrm>
            <a:off x="3765491" y="3168650"/>
            <a:ext cx="2101909" cy="88265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Прямая со стрелкой 8">
            <a:extLst>
              <a:ext uri="{FF2B5EF4-FFF2-40B4-BE49-F238E27FC236}">
                <a16:creationId xmlns:a16="http://schemas.microsoft.com/office/drawing/2014/main" id="{80E3DD4A-62A0-9A64-FFC4-5F3A90E735D0}"/>
              </a:ext>
            </a:extLst>
          </p:cNvPr>
          <p:cNvCxnSpPr>
            <a:cxnSpLocks/>
          </p:cNvCxnSpPr>
          <p:nvPr/>
        </p:nvCxnSpPr>
        <p:spPr>
          <a:xfrm>
            <a:off x="3436224" y="4821572"/>
            <a:ext cx="977026" cy="95692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Левая фигурная скобка 15">
            <a:extLst>
              <a:ext uri="{FF2B5EF4-FFF2-40B4-BE49-F238E27FC236}">
                <a16:creationId xmlns:a16="http://schemas.microsoft.com/office/drawing/2014/main" id="{11FC27A0-93AF-A333-919F-22B5FE539C07}"/>
              </a:ext>
            </a:extLst>
          </p:cNvPr>
          <p:cNvSpPr/>
          <p:nvPr/>
        </p:nvSpPr>
        <p:spPr>
          <a:xfrm>
            <a:off x="4362450" y="5586079"/>
            <a:ext cx="270779" cy="850899"/>
          </a:xfrm>
          <a:prstGeom prst="leftBrac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547281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EE654D0-A7A3-4D65-83F3-83A98D7A0B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4D86900-29AF-72B7-1BAD-271C54484D0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369" y="928875"/>
            <a:ext cx="2271333" cy="766575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CBAE45-0EA5-9C8A-31D5-42C950D696B6}"/>
              </a:ext>
            </a:extLst>
          </p:cNvPr>
          <p:cNvSpPr txBox="1"/>
          <p:nvPr/>
        </p:nvSpPr>
        <p:spPr>
          <a:xfrm>
            <a:off x="906821" y="203620"/>
            <a:ext cx="9684979" cy="5847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Настройка параметров кисти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C676581-178B-C365-0950-2C42F41D696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298" y="1305812"/>
            <a:ext cx="10175725" cy="5495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9219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3626C7E-9513-84F4-889D-E5D2562511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0EC59424-71A5-9CBE-B401-F8A380B2ECE7}"/>
              </a:ext>
            </a:extLst>
          </p:cNvPr>
          <p:cNvSpPr txBox="1"/>
          <p:nvPr/>
        </p:nvSpPr>
        <p:spPr>
          <a:xfrm>
            <a:off x="508000" y="361968"/>
            <a:ext cx="10252075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Можно скачать созданное при  помощи искусственного интеллекта изображение и обработать в графических редакторах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GIMP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Photoshop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Или в других программах, имеющих нужный набор инструментов.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90F0343-50FD-4B42-6F56-BC99243145E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73682" y="3759407"/>
            <a:ext cx="2337179" cy="219110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1F31E93-FA98-90AD-E787-ADCCE9AAB70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99897" y="3761628"/>
            <a:ext cx="1459256" cy="218888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FF12645-743D-9A7B-8CBB-6D351E9E04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35131" y="3750984"/>
            <a:ext cx="1740496" cy="2199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82637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431925" y="361968"/>
            <a:ext cx="9328150" cy="255454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Также можно отсканировать изображение, расположенное на бумажном носителе, и продолжить рисование или редактирование в графических редакторах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Krita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GIMP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Photoshop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16737DA-694C-29F9-10DD-39D65A1A36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06601" y="2552004"/>
            <a:ext cx="1369951" cy="128432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956694B-D433-A0C8-93C1-4F46E6871A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15597" y="2552004"/>
            <a:ext cx="1089162" cy="1390979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1A243EB-466C-47B1-7919-C90C6A8FD848}"/>
              </a:ext>
            </a:extLst>
          </p:cNvPr>
          <p:cNvSpPr txBox="1"/>
          <p:nvPr/>
        </p:nvSpPr>
        <p:spPr>
          <a:xfrm>
            <a:off x="1892110" y="5321326"/>
            <a:ext cx="8584442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kumimoji="0" lang="ru-RU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Или в других программах, имеющих нужный набор инструментов</a:t>
            </a:r>
            <a:endParaRPr lang="ru-RU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F61FD96-DF1A-BD5C-2CC1-6CF1A748AD4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9050" y="2552004"/>
            <a:ext cx="2598506" cy="87699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A00D9265-3AA2-6BBC-FAD6-88F9A8DEFD7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516" y="3037889"/>
            <a:ext cx="4646263" cy="21620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2496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792479" y="424180"/>
            <a:ext cx="9328150" cy="206210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YandexART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доступна в бесплатном приложении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Там можно создавать собственные изображения, делиться ими и комментировать чужие. А можно подсматривать идеи у других — в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уже больше 20 миллионов картинок.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C24F9AF-61F1-3D2C-2F8C-55E3DDD470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7948" y="2715440"/>
            <a:ext cx="5240654" cy="371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55395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873760" y="681326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приложение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можно на свой смартфон через большинство магазинов приложений, например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Play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RuStore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CFF558-EF7D-2FD6-6F5A-AFF329E5BBF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407" y="2838027"/>
            <a:ext cx="2997200" cy="199813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27EDE002-0D7B-A87D-BD9B-FE8EC9EE617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3627" y="3199915"/>
            <a:ext cx="4844203" cy="1218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5567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873760" y="681326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Установить приложение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можно на свой смартфон через большинство магазинов приложений, например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Google Play 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RuStore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D897C5-4C49-ED06-A0DA-3EC9CE072C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25" t="11819" r="225" b="22794"/>
          <a:stretch/>
        </p:blipFill>
        <p:spPr>
          <a:xfrm>
            <a:off x="1628425" y="2250986"/>
            <a:ext cx="3010829" cy="4484184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9E902A9-1E81-4F00-9909-56B32862EF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34" b="19204"/>
          <a:stretch/>
        </p:blipFill>
        <p:spPr>
          <a:xfrm>
            <a:off x="5290395" y="2250986"/>
            <a:ext cx="2776930" cy="4482137"/>
          </a:xfrm>
          <a:prstGeom prst="rect">
            <a:avLst/>
          </a:prstGeom>
        </p:spPr>
      </p:pic>
      <p:cxnSp>
        <p:nvCxnSpPr>
          <p:cNvPr id="10" name="Прямая со стрелкой 9">
            <a:extLst>
              <a:ext uri="{FF2B5EF4-FFF2-40B4-BE49-F238E27FC236}">
                <a16:creationId xmlns:a16="http://schemas.microsoft.com/office/drawing/2014/main" id="{5EC852AC-BE40-206B-2E7B-543A787C5EF6}"/>
              </a:ext>
            </a:extLst>
          </p:cNvPr>
          <p:cNvCxnSpPr>
            <a:cxnSpLocks/>
          </p:cNvCxnSpPr>
          <p:nvPr/>
        </p:nvCxnSpPr>
        <p:spPr>
          <a:xfrm flipV="1">
            <a:off x="1030406" y="3910084"/>
            <a:ext cx="1392072" cy="6969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96925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953119" y="293728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just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входа в приложение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отобразится инструкция по использованию этого приложения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EDC65E87-F384-F9E6-2483-701858B43E8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59"/>
          <a:stretch/>
        </p:blipFill>
        <p:spPr>
          <a:xfrm>
            <a:off x="640523" y="1863388"/>
            <a:ext cx="2294756" cy="4800467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4765C17C-41B5-0772-358B-26CDD81E621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57"/>
          <a:stretch/>
        </p:blipFill>
        <p:spPr>
          <a:xfrm>
            <a:off x="3199517" y="1863387"/>
            <a:ext cx="2304743" cy="4800467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4BD6F3F-A44C-6794-E23F-EF42D09A3A1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60"/>
          <a:stretch/>
        </p:blipFill>
        <p:spPr>
          <a:xfrm>
            <a:off x="5768498" y="1863387"/>
            <a:ext cx="2289794" cy="480046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7F83DC48-776C-5826-0C8D-C9F4D92A00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61"/>
          <a:stretch/>
        </p:blipFill>
        <p:spPr>
          <a:xfrm>
            <a:off x="8322530" y="1863387"/>
            <a:ext cx="2294756" cy="4821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60068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460FBFD4-4B62-7BE6-9D9B-3B9E26F4E940}"/>
              </a:ext>
            </a:extLst>
          </p:cNvPr>
          <p:cNvSpPr txBox="1"/>
          <p:nvPr/>
        </p:nvSpPr>
        <p:spPr>
          <a:xfrm>
            <a:off x="1137364" y="409734"/>
            <a:ext cx="9328150" cy="107721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входа в приложение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необходимо авторизоваться через Яндекс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</a:t>
            </a:r>
            <a:endParaRPr lang="ru-RU" sz="32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BB666A3-B1C0-7491-859E-11B777DE295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4"/>
          <a:stretch/>
        </p:blipFill>
        <p:spPr>
          <a:xfrm>
            <a:off x="824950" y="1617259"/>
            <a:ext cx="2341331" cy="5014407"/>
          </a:xfrm>
          <a:prstGeom prst="rect">
            <a:avLst/>
          </a:prstGeom>
        </p:spPr>
      </p:pic>
      <p:cxnSp>
        <p:nvCxnSpPr>
          <p:cNvPr id="6" name="Прямая со стрелкой 5">
            <a:extLst>
              <a:ext uri="{FF2B5EF4-FFF2-40B4-BE49-F238E27FC236}">
                <a16:creationId xmlns:a16="http://schemas.microsoft.com/office/drawing/2014/main" id="{58850301-0FE1-FFAF-6094-5E985BCE21E1}"/>
              </a:ext>
            </a:extLst>
          </p:cNvPr>
          <p:cNvCxnSpPr>
            <a:cxnSpLocks/>
          </p:cNvCxnSpPr>
          <p:nvPr/>
        </p:nvCxnSpPr>
        <p:spPr>
          <a:xfrm flipH="1" flipV="1">
            <a:off x="2961565" y="6291618"/>
            <a:ext cx="743803" cy="518615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C223441-1EDF-6964-7B21-864BCC25BB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75"/>
          <a:stretch/>
        </p:blipFill>
        <p:spPr>
          <a:xfrm>
            <a:off x="3705368" y="1617256"/>
            <a:ext cx="2319134" cy="50144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522962B-09AF-0163-18E4-1EF290163F4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4"/>
          <a:stretch/>
        </p:blipFill>
        <p:spPr>
          <a:xfrm>
            <a:off x="6257706" y="1617256"/>
            <a:ext cx="2341330" cy="5014407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9ECE547-708A-C585-71D7-867833015C0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4"/>
          <a:stretch/>
        </p:blipFill>
        <p:spPr>
          <a:xfrm>
            <a:off x="8832240" y="1617255"/>
            <a:ext cx="2341330" cy="50144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833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0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C126FB1D-CD1A-434D-972B-F4AA56079D9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69"/>
          <a:stretch/>
        </p:blipFill>
        <p:spPr>
          <a:xfrm>
            <a:off x="1869742" y="1920739"/>
            <a:ext cx="2129051" cy="46037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4F6FB21-3513-7887-59A2-1C8E2D9824F6}"/>
              </a:ext>
            </a:extLst>
          </p:cNvPr>
          <p:cNvSpPr txBox="1"/>
          <p:nvPr/>
        </p:nvSpPr>
        <p:spPr>
          <a:xfrm>
            <a:off x="529897" y="266717"/>
            <a:ext cx="9328150" cy="156966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После авторизации в приложении «</a:t>
            </a:r>
            <a:r>
              <a:rPr lang="ru-RU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Шедеврум</a:t>
            </a:r>
            <a:r>
              <a:rPr 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 можно начинать создавать изображения или видео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476E3A7-FB7C-D89F-4A00-E81F6740F3D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659" y="1920739"/>
            <a:ext cx="2021136" cy="46037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5435285-05BD-CBFB-C7BA-C360B346A9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6"/>
          <a:stretch/>
        </p:blipFill>
        <p:spPr>
          <a:xfrm>
            <a:off x="6497661" y="1920739"/>
            <a:ext cx="2120900" cy="4612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525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406</TotalTime>
  <Words>578</Words>
  <Application>Microsoft Office PowerPoint</Application>
  <PresentationFormat>Широкоэкранный</PresentationFormat>
  <Paragraphs>69</Paragraphs>
  <Slides>36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2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PC</dc:creator>
  <cp:lastModifiedBy>PC</cp:lastModifiedBy>
  <cp:revision>63</cp:revision>
  <dcterms:created xsi:type="dcterms:W3CDTF">2024-09-18T17:24:55Z</dcterms:created>
  <dcterms:modified xsi:type="dcterms:W3CDTF">2024-12-08T16:38:39Z</dcterms:modified>
</cp:coreProperties>
</file>