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1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E2F-BA80-48DF-A7C1-665DC88E5672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YandexDisk\Скриншоты\2017-02-04_17-23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01250" cy="55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242382"/>
            <a:ext cx="6768752" cy="7237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azbukainterneta.ru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Лариса\AppData\Local\Microsoft\Windows\Temporary Internet Files\Content.IE5\2Y3ICA4L\internet-service-provid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010"/>
            <a:ext cx="1187624" cy="9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7326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 рамках базового курса «Азбука Интернета» слушатель проходит полную регистрацию на портале </a:t>
            </a:r>
            <a:r>
              <a:rPr lang="en-US" b="1" dirty="0" err="1" smtClean="0">
                <a:solidFill>
                  <a:srgbClr val="0070C0"/>
                </a:solidFill>
              </a:rPr>
              <a:t>gosuslugi.ru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256585" cy="37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Расширяем базовый курс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08300"/>
            <a:ext cx="8784976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/>
                <a:cs typeface="Times New Roman"/>
              </a:rPr>
              <a:t>К уроку 1 «Устройство компьютера»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/>
                <a:cs typeface="Times New Roman"/>
              </a:rPr>
              <a:t>          главу 1 модуля 1 «Выбор компьютера»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, а также </a:t>
            </a:r>
            <a:r>
              <a:rPr lang="ru-RU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главу 4 «</a:t>
            </a:r>
            <a:r>
              <a:rPr lang="ru-RU" sz="2800" b="1" kern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Работа со сканером и принтером»</a:t>
            </a:r>
            <a:r>
              <a:rPr lang="ru-RU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 модуля 1.</a:t>
            </a: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1500"/>
              </a:spcAft>
            </a:pPr>
            <a:r>
              <a:rPr lang="ru-RU" sz="2800" b="1" u="sng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К уроку 2 «Файлы и папки»</a:t>
            </a:r>
            <a:r>
              <a:rPr lang="ru-RU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           главу 3 «</a:t>
            </a:r>
            <a:r>
              <a:rPr lang="ru-RU" sz="2800" b="1" kern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Работа с </a:t>
            </a:r>
            <a:r>
              <a:rPr lang="ru-RU" sz="2800" b="1" kern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флешкой</a:t>
            </a:r>
            <a:r>
              <a:rPr lang="ru-RU" sz="2800" b="1" kern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 и переносным жестким диском»</a:t>
            </a:r>
            <a:r>
              <a:rPr lang="ru-RU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 модуля 1.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6677"/>
            <a:ext cx="603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788024" y="3789040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8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Расширяем базовый курс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49694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1500"/>
              </a:spcAft>
            </a:pPr>
            <a:r>
              <a:rPr lang="ru-RU" sz="2800" b="1" u="sng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К уроку 7 «Электронная почта»</a:t>
            </a:r>
            <a:r>
              <a:rPr lang="ru-RU" sz="28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          главу 2            модуля 1 «</a:t>
            </a:r>
            <a:r>
              <a:rPr lang="ru-RU" sz="2800" b="1" kern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/>
                <a:cs typeface="Times New Roman"/>
              </a:rPr>
              <a:t>Хранение и копирование больших объемов информации (архивы документов, фотографий, фильмов, музыки)».</a:t>
            </a: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1500"/>
              </a:spcAft>
            </a:pP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главе 8 «Портал госуслуг» и к главе 9 «Сайты федеральных органов власти»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вашу информацию по работе региональных интернет-сервисов. (Сгруппировать данный материал на примере модуля 2 расширенного курса «Региональные интернет-сервисы»)</a:t>
            </a:r>
          </a:p>
          <a:p>
            <a:pPr>
              <a:lnSpc>
                <a:spcPct val="115000"/>
              </a:lnSpc>
              <a:spcBef>
                <a:spcPts val="2400"/>
              </a:spcBef>
              <a:spcAft>
                <a:spcPts val="1500"/>
              </a:spcAft>
            </a:pPr>
            <a:endParaRPr lang="ru-RU" sz="2000" b="1" kern="0" dirty="0" smtClean="0">
              <a:solidFill>
                <a:srgbClr val="365F9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508104" y="905659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0889"/>
            <a:ext cx="603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06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Расширяем базовый курс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44999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главе 10 «Полезные сервисы»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главу 1  «Финансовые расчеты в сети Интернет», 2 «Банковские карты», 5 «Банкоматы и терминалы» модуля 4, </a:t>
            </a:r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также главу 1 «Поиск работы через интернет» и главу 2 «Составление резюме и поиск вакансий» модуля 5.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</a:t>
            </a:r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главе 11 «Социальные сервисы»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уроки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модуля 3 «Социальные сети». 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 главе 12 «</a:t>
            </a:r>
            <a:r>
              <a:rPr lang="ru-RU" sz="28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Видеообщение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сети Интернет»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         главу 5 «Оборудование для видеообщения» модуля 1 .</a:t>
            </a:r>
          </a:p>
          <a:p>
            <a:pPr algn="just"/>
            <a:endParaRPr lang="ru-RU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34" y="880215"/>
            <a:ext cx="603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10" y="4725144"/>
            <a:ext cx="6032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5940152" y="347648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ариса\YandexDisk\Скриншоты\2017-02-04_19-02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16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9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AppData\Local\Microsoft\Windows\Temporary Internet Files\Content.IE5\AD0D9SMA\sin4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379786" cy="1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ариса\AppData\Local\Microsoft\Windows\Temporary Internet Files\Content.IE5\AD0D9SMA\sin4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81" y="404664"/>
            <a:ext cx="1379786" cy="1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674" y="116632"/>
            <a:ext cx="711761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Формируем дополнительные курсы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1628800"/>
            <a:ext cx="871464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Курс «Дополнительные возможности вашего компьютера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1 (5 глав , 5 уроков, 10 часов)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8714648" cy="1082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Курс «Региональные интернет – сервисы».</a:t>
            </a:r>
          </a:p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2 (4 главы, 4 урока, 8 часов)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53213"/>
            <a:ext cx="8714648" cy="151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Times New Roman"/>
              </a:rPr>
              <a:t>Курс «Работа в социальных сетях».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/>
                <a:cs typeface="Times New Roman"/>
              </a:rPr>
              <a:t>Модуль 3 (8 глав, 5-6 уроков в зависимости от потребностей слушателей, 10-12 часов)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826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AppData\Local\Microsoft\Windows\Temporary Internet Files\Content.IE5\AD0D9SMA\sin4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379786" cy="1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ариса\AppData\Local\Microsoft\Windows\Temporary Internet Files\Content.IE5\AD0D9SMA\sin4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81" y="404664"/>
            <a:ext cx="1379786" cy="1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674" y="116632"/>
            <a:ext cx="711761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Формируем дополнительные курсы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714647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Курс «Финансовая интернет-грамотность» (</a:t>
            </a:r>
            <a:r>
              <a:rPr lang="ru-RU" sz="2800" b="1" kern="180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Оплата товаров и услуг через интернет: полезные сервисы и платежные устройства).</a:t>
            </a:r>
            <a:endParaRPr lang="ru-RU" sz="3200" b="1" kern="0" dirty="0">
              <a:solidFill>
                <a:schemeClr val="accent6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sz="2800" b="1" kern="0" dirty="0" smtClean="0">
                <a:solidFill>
                  <a:srgbClr val="365F91"/>
                </a:solidFill>
                <a:effectLst/>
                <a:ea typeface="Times New Roman"/>
                <a:cs typeface="Times New Roman"/>
              </a:rPr>
              <a:t>Модуль 4 (6 глав, 8 уроков, 16 часов).</a:t>
            </a:r>
            <a:endParaRPr lang="ru-RU" sz="3200" b="1" kern="0" dirty="0">
              <a:solidFill>
                <a:srgbClr val="365F91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81128"/>
            <a:ext cx="871464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Курс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«Поиск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работы в интернет и необходимые для трудоустройства программы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Модуль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5 (5 глав, 5 уроков, 10 часов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32857"/>
            <a:ext cx="6408712" cy="36736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930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800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ru-RU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26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9904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920329" cy="9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Лариса\YandexDisk\Скриншоты\2017-02-04_19-21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20150" cy="23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7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07" y="1094630"/>
            <a:ext cx="49951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Тем, кто обучает: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Волонтерам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Специалистам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учреждений социального обслуживания.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Специалистам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библиотек,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культурных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центров.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Преподавателям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</a:rPr>
              <a:t>информатики.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294634"/>
            <a:ext cx="1178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Кому: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8092" y="110425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Тем , кто учится:</a:t>
            </a: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Пенсионерам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и не только….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134" y="1916832"/>
            <a:ext cx="2354355" cy="1883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>
          <a:xfrm>
            <a:off x="1588593" y="1777764"/>
            <a:ext cx="1656184" cy="18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Перед началом набора группы – определите содержание курса обучения.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Выстроить курс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помогут материалы программы  «Азбука Интернета».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Лариса\AppData\Local\Microsoft\Windows\Temporary Internet Files\Content.IE5\54YN83EH\270px-Preparations_for_the_Joint_Russo-British_military_parade_in_Tehr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571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6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92" y="116632"/>
            <a:ext cx="8352927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на сайте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azbukainterneta.ru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/>
              <a:t>Текст учебного пособия, </a:t>
            </a:r>
            <a:r>
              <a:rPr lang="ru-RU" sz="3200" b="1" dirty="0" smtClean="0"/>
              <a:t>который </a:t>
            </a:r>
            <a:r>
              <a:rPr lang="ru-RU" sz="3200" b="1" dirty="0"/>
              <a:t>можно </a:t>
            </a:r>
            <a:r>
              <a:rPr lang="ru-RU" sz="3200" b="1" dirty="0" smtClean="0"/>
              <a:t>скачать, распечатать </a:t>
            </a:r>
            <a:r>
              <a:rPr lang="ru-RU" sz="3200" b="1" dirty="0"/>
              <a:t>и раздавать на уроке</a:t>
            </a:r>
            <a:r>
              <a:rPr lang="ru-RU" sz="3200" b="1" dirty="0" smtClean="0"/>
              <a:t>.</a:t>
            </a:r>
          </a:p>
          <a:p>
            <a:pPr lvl="0"/>
            <a:endParaRPr lang="ru-RU" sz="3200" b="1" dirty="0"/>
          </a:p>
          <a:p>
            <a:endParaRPr lang="ru-RU" sz="3200" b="1" dirty="0" smtClean="0"/>
          </a:p>
        </p:txBody>
      </p:sp>
      <p:pic>
        <p:nvPicPr>
          <p:cNvPr id="4099" name="Picture 3" descr="C:\Users\Лариса\YandexDisk\Скриншоты\2017-02-04_18-07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968552" cy="54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70" y="4581128"/>
            <a:ext cx="139851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2568289" cy="39513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Методические материалы к урокам и презентации. Тоже </a:t>
            </a: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можно</a:t>
            </a:r>
            <a:b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скачать.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421"/>
            <a:ext cx="720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на сайте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azbukainterneta.ru</a:t>
            </a:r>
            <a:endParaRPr lang="ru-RU" sz="4000" dirty="0"/>
          </a:p>
        </p:txBody>
      </p:sp>
      <p:pic>
        <p:nvPicPr>
          <p:cNvPr id="5122" name="Picture 2" descr="C:\Users\Лариса\YandexDisk\Скриншоты\2017-02-04_18-12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25" y="725307"/>
            <a:ext cx="5896445" cy="594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8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81865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Программа «Азбука Интернета» – это: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1.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Базовый курс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( 12 уроков, 24 часа).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Расширенный курс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(5 тем-модулей, в общей сложности 28 уроков на 56 часов)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Лариса\AppData\Local\Microsoft\Windows\Temporary Internet Files\Content.IE5\AD0D9SMA\220px-RelojDespertad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5361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0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YandexDisk\Скриншоты\2017-02-04_18-22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9" y="908720"/>
            <a:ext cx="828860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Где, что найти?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3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24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Формируем основной курс обучения для пенсионеров: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Лариса\AppData\Local\Microsoft\Windows\Temporary Internet Files\Content.IE5\AD0D9SMA\sin4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69" y="332656"/>
            <a:ext cx="1379786" cy="1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ариса\YandexDisk\Скриншоты\2017-02-04_18-32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92888" cy="47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42838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Формируем основной курс обучения для пенсионеров: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Лариса\AppData\Local\Microsoft\Windows\Temporary Internet Files\Content.IE5\AD0D9SMA\sin4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379786" cy="10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Лариса\YandexDisk\Скриншоты\2017-02-04_18-35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779"/>
            <a:ext cx="894448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52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438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Тема Office</vt:lpstr>
      <vt:lpstr>azbukainterneta.ru</vt:lpstr>
      <vt:lpstr>Презентация PowerPoint</vt:lpstr>
      <vt:lpstr>Перед началом набора группы – определите содержание курса обучения.  Выстроить курс    помогут материалы программы  «Азбука Интернета».</vt:lpstr>
      <vt:lpstr>Что на сайте azbukainterneta.ru</vt:lpstr>
      <vt:lpstr>Методические материалы к урокам и презентации. Тоже можно скачать.</vt:lpstr>
      <vt:lpstr>Программа «Азбука Интернета» – это:     1. Базовый курс  ( 12 уроков, 24 часа).  2. Расширенный курс  (5 тем-модулей, в общей сложности 28 уроков на 56 часов)</vt:lpstr>
      <vt:lpstr>Презентация PowerPoint</vt:lpstr>
      <vt:lpstr>Формируем основной курс обучения для пенсионеров:</vt:lpstr>
      <vt:lpstr>Формируем основной курс обучения для пенсионеров:</vt:lpstr>
      <vt:lpstr>В рамках базового курса «Азбука Интернета» слушатель проходит полную регистрацию на портале gosuslugi.ru.</vt:lpstr>
      <vt:lpstr>Расширяем базовый курс</vt:lpstr>
      <vt:lpstr>Расширяем базовый курс</vt:lpstr>
      <vt:lpstr>Расширяем базовый курс</vt:lpstr>
      <vt:lpstr>Презентация PowerPoint</vt:lpstr>
      <vt:lpstr>Формируем дополнительные курсы</vt:lpstr>
      <vt:lpstr>Формируем дополнительные курсы</vt:lpstr>
      <vt:lpstr>            admin@azbukainterneta.ru  8 930 800 10 26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azbukainterneta.ru</dc:title>
  <dc:creator>Лариса</dc:creator>
  <cp:lastModifiedBy>Лариса Витальевна</cp:lastModifiedBy>
  <cp:revision>20</cp:revision>
  <dcterms:created xsi:type="dcterms:W3CDTF">2017-02-04T14:21:28Z</dcterms:created>
  <dcterms:modified xsi:type="dcterms:W3CDTF">2017-02-06T07:10:23Z</dcterms:modified>
</cp:coreProperties>
</file>